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50428" y="1447800"/>
            <a:ext cx="8458200" cy="483209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copiez le vocabulaire et écrivez un verbe qui va bien avec le mot.</a:t>
            </a: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u="sng" dirty="0" smtClean="0">
                <a:solidFill>
                  <a:schemeClr val="bg1"/>
                </a:solidFill>
                <a:latin typeface="Kristen ITC" pitchFamily="66" charset="0"/>
              </a:rPr>
              <a:t>Exemple: du dentifrice – je me lave les dents</a:t>
            </a:r>
          </a:p>
          <a:p>
            <a:pPr algn="ctr"/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Du shampooing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Un gant de toilette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Du savon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Une brosse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Un peigne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Un rasoir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4406025"/>
            <a:ext cx="3136900" cy="24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43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26</cp:revision>
  <dcterms:created xsi:type="dcterms:W3CDTF">2011-09-14T23:22:57Z</dcterms:created>
  <dcterms:modified xsi:type="dcterms:W3CDTF">2011-10-24T21:12:21Z</dcterms:modified>
</cp:coreProperties>
</file>